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0" r:id="rId13"/>
    <p:sldId id="267" r:id="rId14"/>
    <p:sldId id="282" r:id="rId15"/>
    <p:sldId id="289" r:id="rId16"/>
    <p:sldId id="283" r:id="rId17"/>
    <p:sldId id="288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77051" y="2783249"/>
            <a:ext cx="1103804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rgbClr val="000000"/>
                </a:solidFill>
                <a:latin typeface="微软雅黑"/>
              </a:rPr>
              <a:t>第</a:t>
            </a:r>
            <a:r>
              <a:rPr lang="en-US" altLang="zh-CN" sz="4800" b="1">
                <a:solidFill>
                  <a:srgbClr val="000000"/>
                </a:solidFill>
                <a:latin typeface="微软雅黑"/>
              </a:rPr>
              <a:t>3</a:t>
            </a:r>
            <a:r>
              <a:rPr lang="zh-CN" altLang="en-US" sz="4800" b="1">
                <a:solidFill>
                  <a:srgbClr val="000000"/>
                </a:solidFill>
                <a:latin typeface="微软雅黑"/>
              </a:rPr>
              <a:t>章 总账初始化设置 </a:t>
            </a:r>
            <a:endParaRPr sz="48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期末处理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凭证管理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凭证管理是期末处理的第一步，涉及填制凭证、出纳签字、审核凭证和记账等环节，确保所有经济业务均已记录并审核无误，为准确汇总会计信息奠定基础。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出纳管理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出纳管理包括资金收付的核算与管理，通过完成现金日记账、银行存款日记账的查询和打印，及时出具资金日报表，进行银行对账并生成银行存款余额调节表，确保资金流的准确性。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569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月末结账与报表生成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月末结账操作在确认所有凭证已审核、记账后执行，关闭当前会计期间，开启下一个，同时进行损益结转等会计处理。基于此数据，系统生成财务报表如资产负债表、利润表等，供利益相关者使用。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26960"/>
            <a:ext cx="5776571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</a:t>
            </a:r>
            <a:r>
              <a:rPr lang="en-US" altLang="zh-CN" sz="4800" b="1" i="0">
                <a:solidFill>
                  <a:srgbClr val="2F66EE"/>
                </a:solidFill>
                <a:latin typeface="微软雅黑"/>
              </a:rPr>
              <a:t>3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1242"/>
            <a:ext cx="5771526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总账初始化</a:t>
            </a:r>
            <a:r>
              <a:rPr lang="zh-CN" altLang="en-US" sz="4800" b="1" i="0">
                <a:solidFill>
                  <a:srgbClr val="5049D5"/>
                </a:solidFill>
                <a:latin typeface="微软雅黑"/>
              </a:rPr>
              <a:t>的</a:t>
            </a:r>
            <a:r>
              <a:rPr sz="4800" b="1" i="0">
                <a:solidFill>
                  <a:srgbClr val="5049D5"/>
                </a:solidFill>
                <a:latin typeface="微软雅黑"/>
              </a:rPr>
              <a:t>意义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理解总账初始化的意义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行业特性的适配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总账初始化通过调整预设选项，确保系统能够适应不同行业的特定需求，如会计处理、报表格式等，从而提升企业财务管理的准确性和效率。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企业管理需求的满足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总账初始化允许企业根据其规模和生命周期的不同阶段，选择或设置符合自身管理重点的功能，如预算控制、成本分析等，以满足特定的管理需求。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个性化应用系统的构建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通过总账初始化，企业可以改造通用的总账管理系统，打造一个完全适合自身特点的个性化应用系统，提高信息系统的使用效率和满意度。</a:t>
            </a: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26960"/>
            <a:ext cx="5776571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</a:t>
            </a:r>
            <a:r>
              <a:rPr lang="en-US" altLang="zh-CN" sz="4800" b="1" i="0">
                <a:solidFill>
                  <a:srgbClr val="2F66EE"/>
                </a:solidFill>
                <a:latin typeface="微软雅黑"/>
              </a:rPr>
              <a:t>4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1242"/>
            <a:ext cx="5771526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5049D5"/>
                </a:solidFill>
              </a:rPr>
              <a:t>总账选项设置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总账选项设置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凭证选项卡设置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凭证选项卡设置涉及制单控制、凭证控制及编号方式，确保凭证制作流程符合规定，包括制单序时、支票使用和凭证编号等。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账簿与凭证打印设置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通过账簿选项卡设置和凭证打印选项卡设置，定制账簿的输出和打印要求，以及凭证的显示和打印方式，满足个性化需求。</a:t>
            </a: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预算控制与权限管理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预算控制选项卡设置允许根据预设预算进行业务控制，而权限选项卡设置则限定不同级别人员的操作权限，确保财务操作的安全性和合规性。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26960"/>
            <a:ext cx="5776571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</a:t>
            </a:r>
            <a:r>
              <a:rPr lang="en-US" altLang="zh-CN" sz="4800" b="1" i="0">
                <a:solidFill>
                  <a:srgbClr val="2F66EE"/>
                </a:solidFill>
                <a:latin typeface="微软雅黑"/>
              </a:rPr>
              <a:t>5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1242"/>
            <a:ext cx="5771526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5049D5"/>
                </a:solidFill>
              </a:rPr>
              <a:t>录入期初数据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录入期初数据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准备期初数据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在录入期初数据之前，需根据总账启用时间点，整理并准备上一年年末或本年度至启用前的账户余额及累计发生额，确保数据的准确性和完整性。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录入期初数据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录入期初数据涉及直接输入末级科目的余额，非末级科目则由系统自动汇总计算。对于涉及数量、外币核算或辅助核算的科目，需特别注意录入细节，以确保数据的准确性。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进行试算平衡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完成期初数据的录入后，必须进行试算平衡，以确保所有账户的借方和贷方金额一致。试算平衡是验证数据准确性的关键步骤，不平衡时不能进行记账处理。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/>
              </a:rPr>
              <a:t>谢 谢 大 家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26960"/>
            <a:ext cx="5776571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</a:t>
            </a:r>
            <a:r>
              <a:rPr lang="en-US" altLang="zh-CN" sz="4800" b="1" i="0">
                <a:solidFill>
                  <a:srgbClr val="2F66EE"/>
                </a:solidFill>
                <a:latin typeface="微软雅黑"/>
              </a:rPr>
              <a:t>1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素质要求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45897"/>
            <a:ext cx="9369360" cy="69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0">
                <a:solidFill>
                  <a:srgbClr val="000000"/>
                </a:solidFill>
                <a:latin typeface="微软雅黑"/>
              </a:rPr>
              <a:t>《</a:t>
            </a:r>
            <a:r>
              <a:rPr sz="3000" b="1" i="0" dirty="0" err="1">
                <a:solidFill>
                  <a:srgbClr val="000000"/>
                </a:solidFill>
                <a:latin typeface="微软雅黑"/>
              </a:rPr>
              <a:t>中华人民共和国会计法</a:t>
            </a:r>
            <a:r>
              <a:rPr sz="3000" b="1" i="0" dirty="0">
                <a:solidFill>
                  <a:srgbClr val="000000"/>
                </a:solidFill>
                <a:latin typeface="微软雅黑"/>
              </a:rPr>
              <a:t>》</a:t>
            </a:r>
            <a:r>
              <a:rPr lang="zh-CN" alt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sz="3000" b="1" i="0" dirty="0">
                <a:solidFill>
                  <a:srgbClr val="000000"/>
                </a:solidFill>
                <a:latin typeface="微软雅黑"/>
              </a:rPr>
              <a:t>选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根据《中华人民共和国会计法》，单位负责人需对本单位的会计工作和资料的真实性、完整性负全责，确保会计信息的准确无误。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单位负责人的会计责任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会计机构和人员须依照《中华人民共和国会计法》进行会计核算和监督，严禁伪造、变造会计凭证和账簿，保证财务报告的真实可靠。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会计机构和人员的职责</a:t>
            </a:r>
          </a:p>
        </p:txBody>
      </p:sp>
      <p:sp>
        <p:nvSpPr>
          <p:cNvPr id="8" name="New shape"/>
          <p:cNvSpPr/>
          <p:nvPr/>
        </p:nvSpPr>
        <p:spPr>
          <a:xfrm>
            <a:off x="7298800" y="2869312"/>
            <a:ext cx="2744216" cy="1911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《中华人民共和国会计法》规定，对那些遵守法律、忠于职守并做出显著成绩的会计人员，应给予精神或物质奖励。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对会计人员的奖励与保护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26960"/>
            <a:ext cx="5776571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</a:t>
            </a:r>
            <a:r>
              <a:rPr lang="en-US" altLang="zh-CN" sz="4800" b="1" i="0">
                <a:solidFill>
                  <a:srgbClr val="2F66EE"/>
                </a:solidFill>
                <a:latin typeface="微软雅黑"/>
              </a:rPr>
              <a:t>2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1242"/>
            <a:ext cx="5771526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0" err="1">
                <a:solidFill>
                  <a:srgbClr val="5049D5"/>
                </a:solidFill>
                <a:latin typeface="微软雅黑"/>
              </a:rPr>
              <a:t>总账系统</a:t>
            </a:r>
            <a:r>
              <a:rPr lang="zh-CN" altLang="en-US" sz="4800" b="1" i="0" dirty="0">
                <a:solidFill>
                  <a:srgbClr val="5049D5"/>
                </a:solidFill>
                <a:latin typeface="微软雅黑"/>
              </a:rPr>
              <a:t>的基本</a:t>
            </a:r>
            <a:r>
              <a:rPr sz="4800" b="1" i="0" dirty="0" err="1">
                <a:solidFill>
                  <a:srgbClr val="5049D5"/>
                </a:solidFill>
                <a:latin typeface="微软雅黑"/>
              </a:rPr>
              <a:t>功能</a:t>
            </a:r>
            <a:endParaRPr sz="4800" b="1" i="0" dirty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总账系统初始化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系统选项设置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在用友U8总账系统中，系统选项设置是配置系统以适应企业特定需求的关键步骤，涵盖凭证处理、账簿管理等多个方面，确保系统操作符合企业规范。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期初数据录入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期初数据录入是总账系统初始化中不可或缺的一环，它涉及将企业的财务数据准确无误地输入系统，为系统的顺利运行和数据分析提供基础。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科目期初余额设置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科目期初余额设置是确保总账系统反映真实财务状况的关键环节，通过正确设置各会计科目的期初余额，为后续的财务活动和报告提供准确的数据支持。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凭证管理</a:t>
            </a:r>
          </a:p>
        </p:txBody>
      </p:sp>
      <p:sp>
        <p:nvSpPr>
          <p:cNvPr id="4" name="New shape"/>
          <p:cNvSpPr/>
          <p:nvPr/>
        </p:nvSpPr>
        <p:spPr>
          <a:xfrm>
            <a:off x="1424180" y="1989348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凭证填制与控制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凭证填制是凭证管理的基础，总账系统通过严密的制单控制确保凭证的正确性，包括资金赤字、支票、预算等多维度控制，保障数据源的准确性和及时性。</a:t>
            </a:r>
          </a:p>
        </p:txBody>
      </p:sp>
      <p:sp>
        <p:nvSpPr>
          <p:cNvPr id="5" name="New shape"/>
          <p:cNvSpPr/>
          <p:nvPr/>
        </p:nvSpPr>
        <p:spPr>
          <a:xfrm>
            <a:off x="4295395" y="1989348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审核与签字流程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审核凭证和出纳签字是确保凭证有效性的关键环节，通过严格的审核和签字流程，确保每一笔财务活动都经过必要的验证，增强财务管理的透明度和责任性。</a:t>
            </a:r>
          </a:p>
        </p:txBody>
      </p:sp>
      <p:sp>
        <p:nvSpPr>
          <p:cNvPr id="6" name="New shape"/>
          <p:cNvSpPr/>
          <p:nvPr/>
        </p:nvSpPr>
        <p:spPr>
          <a:xfrm>
            <a:off x="7166609" y="1989348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记账与查询打印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记账过程将审核后的凭证正式录入总账，而查询打印凭证功能则提供了对历史财务数据的追溯能力，支持企业对财务状况进行有效监控和分析，提升管理效率。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出纳管理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资金收付核算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出纳管理作为总账系统的一部分，负责资金的收付核算，确保每一笔交易都能被正确记录，为财务管理提供准确的资金流动数据。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资金日报报表生成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出纳管理使得出纳人员能够随时出具最新的资金日报表，这一功能对于日常财务监控和决策支持至关重要，帮助管理层及时了解资金状况。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集成办公环境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出纳管理为出纳人员提供了一个集成的办公环境，在这个环境中，出纳人员可以高效地完成各项任务，从现金日记账到银行存款日记账的管理，都在一个系统中完成。</a:t>
            </a: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账簿管理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在总账系统中，用户可以通过“账簿”选项卡自定义账簿的输出格式和打印细节，确保账簿信息呈现的方式符合企业的具体需求。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账簿输出配置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通过配置账簿管理功能，企业能够根据其财务管理的特殊要求调整账簿的输出和打印设置，从而提高财务报告的准确性和专业性。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满足企业特定需求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在总账系统的账簿管理中，用户可以设定具体的打印参数，包括纸张大小、边距、字体等，以适应不同的打印环境和要求，确保账簿的打印质量。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账簿打印要求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辅助核算管理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辅助核算管理概述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辅助核算管理通过细化企业的会计科目体系，利用综合辅助账功能，实现对特定项目或活动的精准管理和核算，从而提升企业财务管理的效率和准确性。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辅助核算类型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辅助核算主要包括科目辅助明细账、科目辅助汇总表等多种形式，这些类型的设计旨在满足企业对于不同维度财务信息的需求，实现对复杂财务数据的高效管理。</a:t>
            </a: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辅助核算的优势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通过简化会计科目体系，辅助核算能够使企业查询专项信息更为便捷，提高财务管理的透明度和效率，同时也为决策提供更加精确的数据支持。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宽屏</PresentationFormat>
  <Paragraphs>94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ZZL</cp:lastModifiedBy>
  <cp:revision>2</cp:revision>
  <dcterms:created xsi:type="dcterms:W3CDTF">2024-08-29T08:55:40Z</dcterms:created>
  <dcterms:modified xsi:type="dcterms:W3CDTF">2024-09-03T01:54:46Z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